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5" r:id="rId8"/>
    <p:sldId id="258" r:id="rId9"/>
    <p:sldId id="259" r:id="rId10"/>
    <p:sldId id="264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00EF6FE-BD6C-4CC2-BB08-5F263A38475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D57E742-E890-4AFB-905E-285E1B606C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Молчанов Петр Сергеевич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16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КОНКУРСЫ\Историческая конференция\Молчанов П.С\имен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098"/>
            <a:ext cx="63309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Именной список убитых во время боевых действий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3861048"/>
            <a:ext cx="144016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КОНКУРСЫ\Историческая конференция\Молчанов П.С\фото\Молчановы\2023-03-04_09-28-01_winscan_to_pdf_22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4409673" cy="59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564904"/>
            <a:ext cx="4176464" cy="3561259"/>
          </a:xfrm>
        </p:spPr>
        <p:txBody>
          <a:bodyPr/>
          <a:lstStyle/>
          <a:p>
            <a:pPr marL="0" indent="0" algn="r">
              <a:buNone/>
            </a:pPr>
            <a:r>
              <a:rPr lang="ru-RU" b="1" smtClean="0"/>
              <a:t>9 мая 1945 года. </a:t>
            </a:r>
            <a:br>
              <a:rPr lang="ru-RU" b="1" smtClean="0"/>
            </a:br>
            <a:r>
              <a:rPr lang="ru-RU" b="1" smtClean="0"/>
              <a:t>Семья Петра Сергеевича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КОНКУРСЫ\Историческая конференция\Молчанов П.С\фото\Молчановы\2023-03-04_09-24-57_winscan_to_pdf_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439695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924944"/>
            <a:ext cx="3250704" cy="32012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1952 год. </a:t>
            </a:r>
          </a:p>
          <a:p>
            <a:pPr marL="0" indent="0">
              <a:buNone/>
            </a:pPr>
            <a:r>
              <a:rPr lang="ru-RU" b="1" dirty="0" smtClean="0"/>
              <a:t>Город- курорт Серноводск.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КОНКУРСЫ\Историческая конференция\Молчанов П.С\фото\Молчановы\2023-03-04_09-30-11_winscan_to_pdf_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563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Большая семья Петра Сергеевича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77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КОНКУРСЫ\Историческая конференция\Молчанов П.С\фото\Молчановы\2023-03-04_08-35-05_winscan_to_pdf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/>
          <a:stretch/>
        </p:blipFill>
        <p:spPr bwMode="auto">
          <a:xfrm>
            <a:off x="1085850" y="1700808"/>
            <a:ext cx="7158558" cy="49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Семья сына – Михаила Петровича Молчанова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8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Рабочий стол\фоткки с телефона\IMG-20200829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47" y="-123918"/>
            <a:ext cx="3305175" cy="440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Рабочий стол\фоткки с телефона\IMG-20200926-WA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2556000" cy="34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Рабочий стол\фоткки с телефона\новый2021\20201231_194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7573" y="483921"/>
            <a:ext cx="4139099" cy="3191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Рабочий стол\фоткки с телефона\новый2021\IMG-20201231-WA0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9732"/>
            <a:ext cx="2951848" cy="3978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Рабочий стол\новые фотки\IMG-20181219-WA00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75344"/>
            <a:ext cx="2619000" cy="34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ользователь\Desktop\Рабочий стол\новые фотки\IMG-20190419-WA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3294160"/>
            <a:ext cx="2740776" cy="3654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КОНКУРСЫ\Историческая конференция\Молчанов П.С\Новопокровская пос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420888"/>
            <a:ext cx="526461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Станица </a:t>
            </a:r>
            <a:r>
              <a:rPr lang="ru-RU" dirty="0" smtClean="0"/>
              <a:t>Новопокровская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ирина\Desktop\КОНКУРСЫ\Историческая конференция\Молчанов П.С\фото\WhatsApp Image 2023-03-04 at 11.01.35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2"/>
          <a:stretch/>
        </p:blipFill>
        <p:spPr bwMode="auto">
          <a:xfrm>
            <a:off x="1835696" y="1484784"/>
            <a:ext cx="4486275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1925 год станица </a:t>
            </a:r>
            <a:r>
              <a:rPr lang="ru-RU" b="1" dirty="0" smtClean="0"/>
              <a:t>Новопокровская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42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КОНКУРСЫ\Историческая конференция\Молчанов П.С\фото\WhatsApp Image 2023-03-03 at 19.45.0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24834" b="32673"/>
          <a:stretch/>
        </p:blipFill>
        <p:spPr bwMode="auto">
          <a:xfrm>
            <a:off x="1691680" y="1916832"/>
            <a:ext cx="4895825" cy="46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64"/>
            <a:ext cx="8381260" cy="10543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1935 год. Город Грозный. </a:t>
            </a:r>
            <a:br>
              <a:rPr lang="ru-RU" sz="2800" b="1" dirty="0" smtClean="0"/>
            </a:br>
            <a:r>
              <a:rPr lang="ru-RU" sz="2800" b="1" dirty="0" smtClean="0"/>
              <a:t>Молчанов Петр Сергеевич и его жена Молчанова Пелагея Федосеевна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369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КОНКУРСЫ\Историческая конференция\Молчанов П.С\фото\WhatsApp Image 2023-03-03 at 19.27.3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3789" r="17294" b="16871"/>
          <a:stretch/>
        </p:blipFill>
        <p:spPr bwMode="auto">
          <a:xfrm>
            <a:off x="2267744" y="1700808"/>
            <a:ext cx="3370263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22 марта 1935 года </a:t>
            </a:r>
            <a:r>
              <a:rPr lang="ru-RU" sz="2800" b="1" dirty="0" err="1" smtClean="0"/>
              <a:t>молсовсхоз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г. Грозный. Миша – 8 лет, Тоня – 6,5 лет.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68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КОНКУРСЫ\Историческая конференция\Молчанов П.С\фото\WhatsApp Image 2023-03-03 at 19.40.18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8321" r="14038" b="3711"/>
          <a:stretch/>
        </p:blipFill>
        <p:spPr bwMode="auto">
          <a:xfrm>
            <a:off x="2489926" y="1673498"/>
            <a:ext cx="3738258" cy="4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Курорт Серноводск, 1940 год. </a:t>
            </a:r>
            <a:br>
              <a:rPr lang="ru-RU" sz="2800" b="1" dirty="0" smtClean="0"/>
            </a:br>
            <a:r>
              <a:rPr lang="ru-RU" sz="2800" b="1" dirty="0" smtClean="0"/>
              <a:t>Миша, Тоня и двоюродная сестра Оля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84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7456" y="1719263"/>
            <a:ext cx="783448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Боевой путь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5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КОНКУРСЫ\Историческая конференция\Молчанов П.С\Наградной лист За отваг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752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628800"/>
            <a:ext cx="3538736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Медаль </a:t>
            </a:r>
            <a:br>
              <a:rPr lang="ru-RU" dirty="0" smtClean="0"/>
            </a:br>
            <a:r>
              <a:rPr lang="ru-RU" dirty="0" smtClean="0"/>
              <a:t>«За отвагу»</a:t>
            </a:r>
            <a:br>
              <a:rPr lang="ru-RU" dirty="0" smtClean="0"/>
            </a:br>
            <a:r>
              <a:rPr lang="ru-RU" dirty="0" smtClean="0"/>
              <a:t>5 февраля 1945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КОНКУРСЫ\Историческая конференция\Молчанов П.С\Наградной лист орд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22" y="1719263"/>
            <a:ext cx="3095756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КОНКУРСЫ\Историческая конференция\Молчанов П.С\Наградной лист 1 Орде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020" y="1719263"/>
            <a:ext cx="3096959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Орден </a:t>
            </a:r>
            <a:br>
              <a:rPr lang="ru-RU" dirty="0" smtClean="0"/>
            </a:br>
            <a:r>
              <a:rPr lang="ru-RU" dirty="0" smtClean="0"/>
              <a:t>«Отечественной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степени» </a:t>
            </a:r>
            <a:br>
              <a:rPr lang="ru-RU" dirty="0" smtClean="0"/>
            </a:br>
            <a:r>
              <a:rPr lang="ru-RU" dirty="0" smtClean="0"/>
              <a:t>5 ноября 1943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301</TotalTime>
  <Words>63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Молчанов Петр Сергеевич</vt:lpstr>
      <vt:lpstr>Станица Новопокровская</vt:lpstr>
      <vt:lpstr>1925 год станица Новопокровская</vt:lpstr>
      <vt:lpstr>1935 год. Город Грозный.  Молчанов Петр Сергеевич и его жена Молчанова Пелагея Федосеевна</vt:lpstr>
      <vt:lpstr>22 марта 1935 года молсовсхоз  г. Грозный. Миша – 8 лет, Тоня – 6,5 лет.</vt:lpstr>
      <vt:lpstr>Курорт Серноводск, 1940 год.  Миша, Тоня и двоюродная сестра Оля</vt:lpstr>
      <vt:lpstr>Боевой путь </vt:lpstr>
      <vt:lpstr>Медаль  «За отвагу» 5 февраля 1945 года</vt:lpstr>
      <vt:lpstr>Орден  «Отечественной войны II степени»  5 ноября 1943 года</vt:lpstr>
      <vt:lpstr>Именной список убитых во время боевых действий</vt:lpstr>
      <vt:lpstr>Презентация PowerPoint</vt:lpstr>
      <vt:lpstr>Презентация PowerPoint</vt:lpstr>
      <vt:lpstr>Большая семья Петра Сергеевича</vt:lpstr>
      <vt:lpstr>Семья сына – Михаила Петровича Молчанова</vt:lpstr>
      <vt:lpstr>Презентация PowerPoint</vt:lpstr>
      <vt:lpstr>Спасибо за внимание 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Молчанов Петр Сергеевич</dc:title>
  <dc:creator>Ирина</dc:creator>
  <cp:lastModifiedBy>Ирина</cp:lastModifiedBy>
  <cp:revision>15</cp:revision>
  <dcterms:created xsi:type="dcterms:W3CDTF">2023-03-03T06:08:49Z</dcterms:created>
  <dcterms:modified xsi:type="dcterms:W3CDTF">2023-03-14T05:07:41Z</dcterms:modified>
</cp:coreProperties>
</file>